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4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4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1607-4B02-4EC6-95A0-A5F8B66980D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70AD-A686-4A7F-B24C-BA24F17F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6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0C26-7DC5-48A1-A7EA-53F38A715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18BC6-B504-42CB-A967-CC94B92B3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Rupel</dc:creator>
  <cp:lastModifiedBy>James Rupel</cp:lastModifiedBy>
  <cp:revision>4</cp:revision>
  <dcterms:created xsi:type="dcterms:W3CDTF">2018-02-21T23:30:19Z</dcterms:created>
  <dcterms:modified xsi:type="dcterms:W3CDTF">2018-02-21T23:34:33Z</dcterms:modified>
</cp:coreProperties>
</file>